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80" y="-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9AB3A824-1A51-4B26-AD58-A6D8E14F6C04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5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6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5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905000" y="76200"/>
            <a:ext cx="6324600" cy="2819400"/>
          </a:xfrm>
        </p:spPr>
        <p:txBody>
          <a:bodyPr>
            <a:noAutofit/>
          </a:bodyPr>
          <a:lstStyle/>
          <a:p>
            <a:pPr algn="ctr"/>
            <a:r>
              <a:rPr lang="en-IN" sz="4400" b="1" dirty="0" smtClean="0"/>
              <a:t/>
            </a:r>
            <a:br>
              <a:rPr lang="en-IN" sz="4400" b="1" dirty="0" smtClean="0"/>
            </a:br>
            <a:r>
              <a:rPr lang="en-IN" sz="4400" b="1" dirty="0"/>
              <a:t/>
            </a:r>
            <a:br>
              <a:rPr lang="en-IN" sz="4400" b="1" dirty="0"/>
            </a:br>
            <a:r>
              <a:rPr lang="en-IN" sz="4400" b="1" dirty="0" smtClean="0"/>
              <a:t/>
            </a:r>
            <a:br>
              <a:rPr lang="en-IN" sz="4400" b="1" dirty="0" smtClean="0"/>
            </a:br>
            <a:r>
              <a:rPr lang="en-IN" sz="4400" b="1" dirty="0"/>
              <a:t/>
            </a:r>
            <a:br>
              <a:rPr lang="en-IN" sz="4400" b="1" dirty="0"/>
            </a:br>
            <a:r>
              <a:rPr lang="en-IN" sz="4400" b="1" dirty="0" smtClean="0"/>
              <a:t/>
            </a:r>
            <a:br>
              <a:rPr lang="en-IN" sz="4400" b="1" dirty="0" smtClean="0"/>
            </a:br>
            <a:r>
              <a:rPr lang="en-IN" sz="4400" b="1" dirty="0"/>
              <a:t/>
            </a:r>
            <a:br>
              <a:rPr lang="en-IN" sz="4400" b="1" dirty="0"/>
            </a:br>
            <a:r>
              <a:rPr lang="en-IN" sz="3200" b="1" dirty="0" smtClean="0">
                <a:solidFill>
                  <a:schemeClr val="tx2"/>
                </a:solidFill>
              </a:rPr>
              <a:t>SAADAT HASAN MANTO’S TOBA TEK SINGH</a:t>
            </a:r>
            <a:br>
              <a:rPr lang="en-IN" sz="3200" b="1" dirty="0" smtClean="0">
                <a:solidFill>
                  <a:schemeClr val="tx2"/>
                </a:solidFill>
              </a:rPr>
            </a:br>
            <a:r>
              <a:rPr lang="en-IN" sz="3200" b="1" dirty="0"/>
              <a:t/>
            </a:r>
            <a:br>
              <a:rPr lang="en-IN" sz="3200" b="1" dirty="0"/>
            </a:br>
            <a:r>
              <a:rPr lang="en-IN" sz="2800" b="1" u="sng" dirty="0" smtClean="0">
                <a:solidFill>
                  <a:schemeClr val="accent3"/>
                </a:solidFill>
                <a:latin typeface="AR ESSENCE" panose="02000000000000000000" pitchFamily="2" charset="0"/>
              </a:rPr>
              <a:t>A </a:t>
            </a:r>
            <a:r>
              <a:rPr lang="en-IN" sz="2800" b="1" u="sng" dirty="0">
                <a:solidFill>
                  <a:schemeClr val="accent3"/>
                </a:solidFill>
                <a:latin typeface="AR ESSENCE" panose="02000000000000000000" pitchFamily="2" charset="0"/>
              </a:rPr>
              <a:t>BRIEF INTRODUCTION OF THE  STORY</a:t>
            </a:r>
            <a:br>
              <a:rPr lang="en-IN" sz="2800" b="1" u="sng" dirty="0">
                <a:solidFill>
                  <a:schemeClr val="accent3"/>
                </a:solidFill>
                <a:latin typeface="AR ESSENCE" panose="02000000000000000000" pitchFamily="2" charset="0"/>
              </a:rPr>
            </a:br>
            <a:r>
              <a:rPr lang="en-IN" sz="2800" b="1" u="sng" dirty="0">
                <a:solidFill>
                  <a:schemeClr val="accent3"/>
                </a:solidFill>
                <a:latin typeface="AR ESSENCE" panose="02000000000000000000" pitchFamily="2" charset="0"/>
              </a:rPr>
              <a:t/>
            </a:r>
            <a:br>
              <a:rPr lang="en-IN" sz="2800" b="1" u="sng" dirty="0">
                <a:solidFill>
                  <a:schemeClr val="accent3"/>
                </a:solidFill>
                <a:latin typeface="AR ESSENCE" panose="02000000000000000000" pitchFamily="2" charset="0"/>
              </a:rPr>
            </a:br>
            <a:endParaRPr lang="en-IN" sz="2800" b="1" u="sng" dirty="0">
              <a:solidFill>
                <a:schemeClr val="accent3"/>
              </a:solidFill>
              <a:latin typeface="AR ESSENCE" panose="02000000000000000000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828800" y="3124200"/>
            <a:ext cx="6553200" cy="2481311"/>
          </a:xfrm>
        </p:spPr>
        <p:txBody>
          <a:bodyPr>
            <a:normAutofit/>
          </a:bodyPr>
          <a:lstStyle/>
          <a:p>
            <a:endParaRPr lang="en-IN" sz="2800" b="1" dirty="0" smtClean="0"/>
          </a:p>
          <a:p>
            <a:pPr lvl="0" algn="ctr">
              <a:buClrTx/>
              <a:buSzTx/>
            </a:pPr>
            <a:r>
              <a:rPr lang="en-IN" sz="3200" b="1" dirty="0" smtClean="0">
                <a:solidFill>
                  <a:srgbClr val="00B0F0"/>
                </a:solidFill>
                <a:latin typeface="AR DELANEY" panose="02000000000000000000" pitchFamily="2" charset="0"/>
              </a:rPr>
              <a:t>BAI  </a:t>
            </a:r>
            <a:r>
              <a:rPr lang="en-IN" sz="3200" b="1" dirty="0">
                <a:solidFill>
                  <a:srgbClr val="00B0F0"/>
                </a:solidFill>
                <a:latin typeface="AR DELANEY" panose="02000000000000000000" pitchFamily="2" charset="0"/>
              </a:rPr>
              <a:t>ENGLISH</a:t>
            </a:r>
          </a:p>
          <a:p>
            <a:pPr lvl="0" algn="ctr">
              <a:buClrTx/>
              <a:buSzTx/>
            </a:pPr>
            <a:r>
              <a:rPr lang="en-IN" sz="3200" b="1" dirty="0">
                <a:solidFill>
                  <a:srgbClr val="00B0F0"/>
                </a:solidFill>
                <a:latin typeface="AR DELANEY" panose="02000000000000000000" pitchFamily="2" charset="0"/>
              </a:rPr>
              <a:t>(Literary Cross- Currents) </a:t>
            </a:r>
          </a:p>
          <a:p>
            <a:pPr lvl="0" algn="ctr">
              <a:buClrTx/>
              <a:buSzTx/>
            </a:pPr>
            <a:r>
              <a:rPr lang="en-IN" sz="3200" b="1" dirty="0">
                <a:solidFill>
                  <a:srgbClr val="00B0F0"/>
                </a:solidFill>
                <a:latin typeface="AR DELANEY" panose="02000000000000000000" pitchFamily="2" charset="0"/>
              </a:rPr>
              <a:t>ENG DSC 203</a:t>
            </a:r>
          </a:p>
          <a:p>
            <a:pPr algn="ctr"/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2393109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34F18B9-B184-E0FB-A39A-32B19590B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762000"/>
            <a:ext cx="9538445" cy="838200"/>
          </a:xfrm>
        </p:spPr>
        <p:txBody>
          <a:bodyPr/>
          <a:lstStyle/>
          <a:p>
            <a:pPr algn="ctr"/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F9450E3-E889-3FAA-4344-264594D58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057400"/>
            <a:ext cx="8827547" cy="3775229"/>
          </a:xfrm>
        </p:spPr>
        <p:txBody>
          <a:bodyPr/>
          <a:lstStyle/>
          <a:p>
            <a:r>
              <a:rPr lang="en-US" dirty="0" smtClean="0"/>
              <a:t>India </a:t>
            </a:r>
            <a:r>
              <a:rPr lang="en-US" dirty="0"/>
              <a:t>insane asylum patients and Pakistan patients </a:t>
            </a:r>
            <a:r>
              <a:rPr lang="en-US" dirty="0" smtClean="0"/>
              <a:t>separating</a:t>
            </a:r>
          </a:p>
          <a:p>
            <a:r>
              <a:rPr lang="en-US" dirty="0" err="1" smtClean="0"/>
              <a:t>Bishan</a:t>
            </a:r>
            <a:r>
              <a:rPr lang="en-US" dirty="0" smtClean="0"/>
              <a:t> </a:t>
            </a:r>
            <a:r>
              <a:rPr lang="en-US" dirty="0"/>
              <a:t>Singh asked everyone where Toba </a:t>
            </a:r>
            <a:r>
              <a:rPr lang="en-US" dirty="0" err="1"/>
              <a:t>Tek</a:t>
            </a:r>
            <a:r>
              <a:rPr lang="en-US" dirty="0"/>
              <a:t> Singh was...India or Pakistan</a:t>
            </a:r>
            <a:r>
              <a:rPr lang="en-US" dirty="0" smtClean="0"/>
              <a:t>?</a:t>
            </a:r>
          </a:p>
          <a:p>
            <a:r>
              <a:rPr lang="en-US" dirty="0" smtClean="0"/>
              <a:t>⚫ </a:t>
            </a:r>
            <a:r>
              <a:rPr lang="en-US" dirty="0"/>
              <a:t>Crossing India Pakistan line, </a:t>
            </a:r>
            <a:r>
              <a:rPr lang="en-US" dirty="0" err="1"/>
              <a:t>Bishan</a:t>
            </a:r>
            <a:r>
              <a:rPr lang="en-US" dirty="0"/>
              <a:t> learned Toba </a:t>
            </a:r>
            <a:r>
              <a:rPr lang="en-US" dirty="0" err="1"/>
              <a:t>Tek</a:t>
            </a:r>
            <a:r>
              <a:rPr lang="en-US" dirty="0"/>
              <a:t> Singh in </a:t>
            </a:r>
            <a:r>
              <a:rPr lang="en-US" dirty="0" smtClean="0"/>
              <a:t>Pakistan</a:t>
            </a:r>
          </a:p>
          <a:p>
            <a:r>
              <a:rPr lang="en-US" dirty="0" smtClean="0"/>
              <a:t>Refused </a:t>
            </a:r>
            <a:r>
              <a:rPr lang="en-US" dirty="0"/>
              <a:t>to cross line and legs collapsed... </a:t>
            </a:r>
            <a:r>
              <a:rPr lang="en-US" dirty="0" smtClean="0"/>
              <a:t>Died </a:t>
            </a:r>
            <a:r>
              <a:rPr lang="en-US" dirty="0" err="1" smtClean="0"/>
              <a:t>sak</a:t>
            </a:r>
            <a:r>
              <a:rPr lang="en-US" dirty="0" smtClean="0"/>
              <a:t> 396 </a:t>
            </a:r>
            <a:r>
              <a:rPr lang="en-US" dirty="0" err="1" smtClean="0"/>
              <a:t>Chak</a:t>
            </a:r>
            <a:r>
              <a:rPr lang="en-US" dirty="0" smtClean="0"/>
              <a:t> 32508 Toba </a:t>
            </a:r>
            <a:r>
              <a:rPr lang="en-US" dirty="0" err="1"/>
              <a:t>Tek</a:t>
            </a:r>
            <a:r>
              <a:rPr lang="en-US" dirty="0"/>
              <a:t> </a:t>
            </a:r>
            <a:r>
              <a:rPr lang="en-US" dirty="0" smtClean="0"/>
              <a:t>Singh.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27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D658AA9-64B3-8958-A73B-4B4DF71C7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Saadat</a:t>
            </a:r>
            <a:r>
              <a:rPr lang="en-US" dirty="0"/>
              <a:t> </a:t>
            </a:r>
            <a:r>
              <a:rPr lang="en-US" dirty="0" err="1"/>
              <a:t>Hasan</a:t>
            </a:r>
            <a:r>
              <a:rPr lang="en-US" dirty="0"/>
              <a:t> </a:t>
            </a:r>
            <a:r>
              <a:rPr lang="en-US" dirty="0" err="1"/>
              <a:t>Manto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6057ECB-4BD4-D567-140C-4EBC1EC3E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Born </a:t>
            </a:r>
            <a:r>
              <a:rPr lang="en-US" dirty="0"/>
              <a:t>in British </a:t>
            </a:r>
            <a:r>
              <a:rPr lang="en-US" dirty="0" smtClean="0"/>
              <a:t>India</a:t>
            </a:r>
          </a:p>
          <a:p>
            <a:r>
              <a:rPr lang="en-US" dirty="0" smtClean="0"/>
              <a:t> Urdu </a:t>
            </a:r>
            <a:r>
              <a:rPr lang="en-US" dirty="0"/>
              <a:t>story writer (stories with history</a:t>
            </a:r>
            <a:r>
              <a:rPr lang="en-US" dirty="0" smtClean="0"/>
              <a:t>)</a:t>
            </a:r>
          </a:p>
          <a:p>
            <a:r>
              <a:rPr lang="en-US" dirty="0" smtClean="0"/>
              <a:t> </a:t>
            </a:r>
            <a:r>
              <a:rPr lang="en-US" dirty="0"/>
              <a:t>Charged with obscenity in India and </a:t>
            </a:r>
            <a:r>
              <a:rPr lang="en-US" dirty="0" smtClean="0"/>
              <a:t>Pakistan</a:t>
            </a:r>
          </a:p>
          <a:p>
            <a:r>
              <a:rPr lang="en-US" dirty="0" smtClean="0"/>
              <a:t>Social </a:t>
            </a:r>
            <a:r>
              <a:rPr lang="en-US" dirty="0"/>
              <a:t>issues that he felt bothered humanity</a:t>
            </a:r>
          </a:p>
        </p:txBody>
      </p:sp>
    </p:spTree>
    <p:extLst>
      <p:ext uri="{BB962C8B-B14F-4D97-AF65-F5344CB8AC3E}">
        <p14:creationId xmlns:p14="http://schemas.microsoft.com/office/powerpoint/2010/main" val="2127227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4CE5B9-086F-A678-A5E0-7E4C5A2E0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Characters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5B7527C-A803-8024-BA9D-4A0E998CC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Bishan</a:t>
            </a:r>
            <a:r>
              <a:rPr lang="en-US" dirty="0" smtClean="0"/>
              <a:t> Singh </a:t>
            </a:r>
          </a:p>
          <a:p>
            <a:pPr marL="68580" indent="0">
              <a:buNone/>
            </a:pPr>
            <a:r>
              <a:rPr lang="en-US" dirty="0" smtClean="0"/>
              <a:t>   From </a:t>
            </a:r>
            <a:r>
              <a:rPr lang="en-US" dirty="0"/>
              <a:t>Toba </a:t>
            </a:r>
            <a:r>
              <a:rPr lang="en-US" dirty="0" err="1"/>
              <a:t>Tek</a:t>
            </a:r>
            <a:r>
              <a:rPr lang="en-US" dirty="0"/>
              <a:t> Singh, landlord, </a:t>
            </a:r>
            <a:r>
              <a:rPr lang="en-US" dirty="0" smtClean="0"/>
              <a:t>gibberish</a:t>
            </a:r>
          </a:p>
          <a:p>
            <a:pPr marL="68580" indent="0">
              <a:buNone/>
            </a:pPr>
            <a:r>
              <a:rPr lang="en-US" dirty="0" err="1" smtClean="0"/>
              <a:t>Fazal</a:t>
            </a:r>
            <a:r>
              <a:rPr lang="en-US" dirty="0" smtClean="0"/>
              <a:t> Din</a:t>
            </a:r>
          </a:p>
          <a:p>
            <a:pPr marL="68580" indent="0">
              <a:buNone/>
            </a:pPr>
            <a:r>
              <a:rPr lang="en-US" dirty="0" smtClean="0"/>
              <a:t> </a:t>
            </a:r>
            <a:r>
              <a:rPr lang="en-US" dirty="0"/>
              <a:t>Friend </a:t>
            </a:r>
            <a:r>
              <a:rPr lang="en-US" dirty="0" smtClean="0"/>
              <a:t>came </a:t>
            </a:r>
            <a:r>
              <a:rPr lang="en-US" dirty="0"/>
              <a:t>to visit• </a:t>
            </a:r>
            <a:endParaRPr lang="en-US" dirty="0" smtClean="0"/>
          </a:p>
          <a:p>
            <a:pPr marL="68580" indent="0">
              <a:buNone/>
            </a:pPr>
            <a:r>
              <a:rPr lang="en-US" dirty="0" smtClean="0"/>
              <a:t>Pakistani Guard</a:t>
            </a:r>
          </a:p>
          <a:p>
            <a:pPr marL="68580" indent="0">
              <a:buNone/>
            </a:pPr>
            <a:r>
              <a:rPr lang="en-US" dirty="0" smtClean="0"/>
              <a:t>Told </a:t>
            </a:r>
            <a:r>
              <a:rPr lang="en-US" dirty="0" err="1"/>
              <a:t>Bishan</a:t>
            </a:r>
            <a:r>
              <a:rPr lang="en-US" dirty="0"/>
              <a:t> Toba </a:t>
            </a:r>
            <a:r>
              <a:rPr lang="en-US" dirty="0" err="1"/>
              <a:t>Tek</a:t>
            </a:r>
            <a:r>
              <a:rPr lang="en-US" dirty="0"/>
              <a:t> Singh was in Pakistan</a:t>
            </a:r>
          </a:p>
        </p:txBody>
      </p:sp>
    </p:spTree>
    <p:extLst>
      <p:ext uri="{BB962C8B-B14F-4D97-AF65-F5344CB8AC3E}">
        <p14:creationId xmlns:p14="http://schemas.microsoft.com/office/powerpoint/2010/main" val="4178114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7F52172-CB2B-D781-BF4D-2533E29B2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Symbols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C5A4E9D-EBB6-6290-1B46-D2AA90C469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Chaos </a:t>
            </a:r>
            <a:r>
              <a:rPr lang="en-US" dirty="0"/>
              <a:t>of insane </a:t>
            </a:r>
            <a:r>
              <a:rPr lang="en-US" dirty="0" smtClean="0"/>
              <a:t>asylum </a:t>
            </a:r>
            <a:r>
              <a:rPr lang="en-US" dirty="0"/>
              <a:t>represents people of India and </a:t>
            </a:r>
            <a:r>
              <a:rPr lang="en-US" dirty="0" smtClean="0"/>
              <a:t>Pakistan changing physical borders.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644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8636C1-E866-85E2-3E2B-267D1BF20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F5CE592-D69B-E78D-F7DA-A321C6E36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Indian </a:t>
            </a:r>
            <a:r>
              <a:rPr lang="en-US" dirty="0" smtClean="0"/>
              <a:t>Partition</a:t>
            </a:r>
          </a:p>
          <a:p>
            <a:r>
              <a:rPr lang="en-US" dirty="0" smtClean="0"/>
              <a:t>Separation </a:t>
            </a:r>
            <a:r>
              <a:rPr lang="en-US" dirty="0"/>
              <a:t>of India and </a:t>
            </a:r>
            <a:r>
              <a:rPr lang="en-US" dirty="0" smtClean="0"/>
              <a:t>Pakistan</a:t>
            </a:r>
          </a:p>
          <a:p>
            <a:r>
              <a:rPr lang="en-US" dirty="0" smtClean="0"/>
              <a:t> Movement </a:t>
            </a:r>
            <a:r>
              <a:rPr lang="en-US" dirty="0"/>
              <a:t>hard for </a:t>
            </a:r>
            <a:r>
              <a:rPr lang="en-US" dirty="0" smtClean="0"/>
              <a:t>everyone</a:t>
            </a:r>
          </a:p>
          <a:p>
            <a:r>
              <a:rPr lang="en-US" dirty="0" smtClean="0"/>
              <a:t>Pain </a:t>
            </a:r>
            <a:r>
              <a:rPr lang="en-US" dirty="0"/>
              <a:t>and </a:t>
            </a:r>
            <a:r>
              <a:rPr lang="en-US" dirty="0" smtClean="0"/>
              <a:t>hardship</a:t>
            </a:r>
          </a:p>
          <a:p>
            <a:r>
              <a:rPr lang="en-US" dirty="0" smtClean="0"/>
              <a:t> </a:t>
            </a:r>
            <a:r>
              <a:rPr lang="en-US" dirty="0"/>
              <a:t>people </a:t>
            </a:r>
            <a:r>
              <a:rPr lang="en-US" dirty="0" smtClean="0"/>
              <a:t>felt INDIA </a:t>
            </a:r>
            <a:r>
              <a:rPr lang="en-US" dirty="0"/>
              <a:t>PAKISTAN PARTITION 1947</a:t>
            </a:r>
          </a:p>
        </p:txBody>
      </p:sp>
    </p:spTree>
    <p:extLst>
      <p:ext uri="{BB962C8B-B14F-4D97-AF65-F5344CB8AC3E}">
        <p14:creationId xmlns:p14="http://schemas.microsoft.com/office/powerpoint/2010/main" val="337096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0B9E2E-ED11-0847-9114-D9B32492D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Literary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30CB6D9-3FA2-0876-607F-F53DA67A1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• Climax   </a:t>
            </a:r>
          </a:p>
          <a:p>
            <a:pPr marL="365760" lvl="1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Bishan</a:t>
            </a:r>
            <a:r>
              <a:rPr lang="en-US" dirty="0" smtClean="0"/>
              <a:t> </a:t>
            </a:r>
            <a:r>
              <a:rPr lang="en-US" dirty="0"/>
              <a:t>finds out Toba </a:t>
            </a:r>
            <a:r>
              <a:rPr lang="en-US" dirty="0" err="1"/>
              <a:t>Tek</a:t>
            </a:r>
            <a:r>
              <a:rPr lang="en-US" dirty="0"/>
              <a:t> Singh in Pakistan... </a:t>
            </a:r>
            <a:endParaRPr lang="en-US" dirty="0" smtClean="0"/>
          </a:p>
          <a:p>
            <a:pPr marL="68580" indent="0">
              <a:buNone/>
            </a:pPr>
            <a:r>
              <a:rPr lang="en-US" dirty="0" smtClean="0"/>
              <a:t>	refused </a:t>
            </a:r>
            <a:r>
              <a:rPr lang="en-US" dirty="0"/>
              <a:t>to cross line and </a:t>
            </a:r>
            <a:r>
              <a:rPr lang="en-US" dirty="0" smtClean="0"/>
              <a:t>died</a:t>
            </a:r>
          </a:p>
          <a:p>
            <a:r>
              <a:rPr lang="en-US" dirty="0" smtClean="0"/>
              <a:t>Mood   </a:t>
            </a:r>
          </a:p>
          <a:p>
            <a:pPr marL="6858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Bishan's</a:t>
            </a:r>
            <a:r>
              <a:rPr lang="en-US" dirty="0" smtClean="0"/>
              <a:t> </a:t>
            </a:r>
            <a:r>
              <a:rPr lang="en-US" dirty="0"/>
              <a:t>daughter came to </a:t>
            </a:r>
            <a:r>
              <a:rPr lang="en-US" dirty="0" smtClean="0"/>
              <a:t>visit  </a:t>
            </a:r>
          </a:p>
          <a:p>
            <a:r>
              <a:rPr lang="en-US" dirty="0" smtClean="0"/>
              <a:t>Cried </a:t>
            </a:r>
          </a:p>
          <a:p>
            <a:pPr marL="68580" indent="0">
              <a:buNone/>
            </a:pPr>
            <a:r>
              <a:rPr lang="en-US" dirty="0" smtClean="0"/>
              <a:t>because </a:t>
            </a:r>
            <a:r>
              <a:rPr lang="en-US" dirty="0"/>
              <a:t>Father did not care</a:t>
            </a:r>
          </a:p>
        </p:txBody>
      </p:sp>
    </p:spTree>
    <p:extLst>
      <p:ext uri="{BB962C8B-B14F-4D97-AF65-F5344CB8AC3E}">
        <p14:creationId xmlns:p14="http://schemas.microsoft.com/office/powerpoint/2010/main" val="1307714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8CD9CE-DAC3-FDF2-1DC7-CD66EEB9E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AA645F0-D766-10B5-CCE7-2FB3FD353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"</a:t>
            </a:r>
            <a:r>
              <a:rPr lang="en-US" dirty="0"/>
              <a:t>Where is Toba </a:t>
            </a:r>
            <a:r>
              <a:rPr lang="en-US" dirty="0" err="1"/>
              <a:t>Tek</a:t>
            </a:r>
            <a:r>
              <a:rPr lang="en-US" dirty="0"/>
              <a:t> Singh? In India or Pakistan?' </a:t>
            </a:r>
            <a:endParaRPr lang="en-US" dirty="0" smtClean="0"/>
          </a:p>
          <a:p>
            <a:r>
              <a:rPr lang="en-US" dirty="0" smtClean="0"/>
              <a:t>'Pakistan</a:t>
            </a:r>
            <a:r>
              <a:rPr lang="en-US" dirty="0"/>
              <a:t>,' he answered in a vulgar laugh" (</a:t>
            </a:r>
            <a:r>
              <a:rPr lang="en-US" dirty="0" err="1"/>
              <a:t>Manto</a:t>
            </a:r>
            <a:r>
              <a:rPr lang="en-US" dirty="0"/>
              <a:t> 9).</a:t>
            </a:r>
            <a:r>
              <a:rPr lang="en-US" dirty="0" smtClean="0"/>
              <a:t>Islamabad Toba </a:t>
            </a:r>
            <a:r>
              <a:rPr lang="en-US" dirty="0" err="1"/>
              <a:t>Tek</a:t>
            </a:r>
            <a:r>
              <a:rPr lang="en-US"/>
              <a:t> </a:t>
            </a:r>
            <a:r>
              <a:rPr lang="en-US" smtClean="0"/>
              <a:t>Singh PAKISTAN INDIA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957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91E67A-1B4E-009F-2FEE-C246FEA9B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F11A173-5532-054D-49BB-5F7414B8B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5904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15</TotalTime>
  <Words>202</Words>
  <Application>Microsoft Office PowerPoint</Application>
  <PresentationFormat>Custom</PresentationFormat>
  <Paragraphs>42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Austin</vt:lpstr>
      <vt:lpstr>      SAADAT HASAN MANTO’S TOBA TEK SINGH  A BRIEF INTRODUCTION OF THE  STORY  </vt:lpstr>
      <vt:lpstr>Summary</vt:lpstr>
      <vt:lpstr>Saadat Hasan Manto </vt:lpstr>
      <vt:lpstr>Characters</vt:lpstr>
      <vt:lpstr>Symbols</vt:lpstr>
      <vt:lpstr>Theme</vt:lpstr>
      <vt:lpstr>Literary Devices</vt:lpstr>
      <vt:lpstr>Quote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918894478278</dc:creator>
  <cp:lastModifiedBy>Arun</cp:lastModifiedBy>
  <cp:revision>9</cp:revision>
  <dcterms:created xsi:type="dcterms:W3CDTF">2022-07-13T15:23:07Z</dcterms:created>
  <dcterms:modified xsi:type="dcterms:W3CDTF">2022-07-22T18:17:21Z</dcterms:modified>
</cp:coreProperties>
</file>